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Raleway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49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70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457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Optimizing ML for Fast Temperature Prediction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10646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Design and Analysis of Algorithms (DAA) Based Study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37791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Group Memebers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4518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Abdul Wahab (232542)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12456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Memoona Riaz(232578)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579727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Shafique Sahito(232585)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0437" y="646997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 smtClean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Marwa Shoukat(232547)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85486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Problem Statement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864037" y="4804291"/>
            <a:ext cx="4136231" cy="2625804"/>
          </a:xfrm>
          <a:prstGeom prst="roundRect">
            <a:avLst>
              <a:gd name="adj" fmla="val 5572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3557" y="4804291"/>
            <a:ext cx="121920" cy="2625804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6" name="Text 3"/>
          <p:cNvSpPr/>
          <p:nvPr/>
        </p:nvSpPr>
        <p:spPr>
          <a:xfrm>
            <a:off x="1232773" y="5081588"/>
            <a:ext cx="31302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Algorithmic Efficiency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232773" y="5572601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Crucial for large datasets in ML, impacting inference speed and resource use.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4804291"/>
            <a:ext cx="4136231" cy="2625804"/>
          </a:xfrm>
          <a:prstGeom prst="roundRect">
            <a:avLst>
              <a:gd name="adj" fmla="val 5572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16604" y="4804291"/>
            <a:ext cx="121920" cy="2625804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0" name="Text 7"/>
          <p:cNvSpPr/>
          <p:nvPr/>
        </p:nvSpPr>
        <p:spPr>
          <a:xfrm>
            <a:off x="5615821" y="5081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Baseline Issue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615821" y="5572601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K-Nearest Neighbors (KNN) model was too slow due to brute-force search.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4804291"/>
            <a:ext cx="4136231" cy="2625804"/>
          </a:xfrm>
          <a:prstGeom prst="roundRect">
            <a:avLst>
              <a:gd name="adj" fmla="val 5572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599652" y="4804291"/>
            <a:ext cx="121920" cy="2625804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4" name="Text 11"/>
          <p:cNvSpPr/>
          <p:nvPr/>
        </p:nvSpPr>
        <p:spPr>
          <a:xfrm>
            <a:off x="9998869" y="5081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Challenge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9998869" y="5572601"/>
            <a:ext cx="349019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Reduce prediction time and algorithmic complexity without deep learning or time-series methods.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498" y="762953"/>
            <a:ext cx="4472583" cy="475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Proposed Architecture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49498" y="1774150"/>
            <a:ext cx="491513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Preparation &amp; Optimization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498" y="2345055"/>
            <a:ext cx="6304478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Weather History Dataset:</a:t>
            </a: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~80,000 records, targeting Temperature (°C).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498" y="3105269"/>
            <a:ext cx="6304478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Preprocessing:</a:t>
            </a: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Missing values addressed, categorical encoding (Label Encoding), and feature scaling (StandardScaler).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498" y="4208145"/>
            <a:ext cx="6304478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Dimensionality Reduction (PCA):</a:t>
            </a: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Applied to reduce feature space, enhancing model efficiency and mitigating the curse of dimensionality for KNN.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84043" y="1774150"/>
            <a:ext cx="303561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Optimized Solutions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4043" y="2345055"/>
            <a:ext cx="6304478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KD-Tree K-Nearest Neighbors (KNN):</a:t>
            </a: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Implemented for efficient nearest neighbor search, significantly reducing the O(ND) complexity of brute-force KNN to O(D log N) or O(D log N + kD) for queries, where N is data points and D is dimensions.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4043" y="4133255"/>
            <a:ext cx="6304478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Random Forest Regression:</a:t>
            </a: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Utilized for its robust performance, ability to handle various feature types, and inherent feature importance estimation, offering a strong baseline for comparison.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4043" y="5717977"/>
            <a:ext cx="3658076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Evaluation Methodology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84043" y="6288881"/>
            <a:ext cx="6304478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Train-Test Split:</a:t>
            </a: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75% training, 25% testing.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4043" y="6706433"/>
            <a:ext cx="6304478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Metrics:</a:t>
            </a: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Mean Absolute Error (MAE), Root Mean Square Error (RMSE), and Average Prediction Time.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21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927" y="3443049"/>
            <a:ext cx="3860483" cy="476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Actual Architecture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50927" y="4005620"/>
            <a:ext cx="408824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Baseline: KNN (Brute Force)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50927" y="4684990"/>
            <a:ext cx="13128546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initial approach for temperature prediction utilized a K-Nearest Neighbors (KNN) algorithm with a brute-force search. This method involves calculating the distance from a query point to every single training data point to find its nearest neighbors.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0927" y="5612844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Prediction Time: 9.71s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0927" y="6197441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MAE: 1.04, RMSE: 1.39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0927" y="6782038"/>
            <a:ext cx="13128546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Complexity: O(n) - This brute-force search makes the KNN algorithm very slow and computationally expensive for large datasets, as it needs to iterate through all 'n' data points for each prediction.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90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350" y="958418"/>
            <a:ext cx="795504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Result Obtained (Performance)</a:t>
            </a:r>
            <a:endParaRPr lang="en-US" sz="39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82FC0AA-8C9D-4AFD-9718-6D0D1D998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114" y="1819170"/>
            <a:ext cx="9259592" cy="359142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100943" y="5809915"/>
            <a:ext cx="11288486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</a:pPr>
            <a:r>
              <a:rPr lang="en-US" dirty="0" smtClean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Algorithmic optimization drastically reduced prediction time from 9.71 seconds to 0.061 seconds, a significant 150x speed improvement. This validates the critical role of DAA concepts in practical machine learning.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393</Words>
  <Application>Microsoft Office PowerPoint</Application>
  <PresentationFormat>Custom</PresentationFormat>
  <Paragraphs>38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Comfortaa Bold</vt:lpstr>
      <vt:lpstr>Calibri</vt:lpstr>
      <vt:lpstr>Raleway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Abdul Wahab</dc:creator>
  <cp:lastModifiedBy>Microsoft account</cp:lastModifiedBy>
  <cp:revision>4</cp:revision>
  <dcterms:created xsi:type="dcterms:W3CDTF">2025-12-22T10:07:06Z</dcterms:created>
  <dcterms:modified xsi:type="dcterms:W3CDTF">2026-01-05T16:46:18Z</dcterms:modified>
</cp:coreProperties>
</file>